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93" r:id="rId3"/>
    <p:sldId id="283" r:id="rId4"/>
    <p:sldId id="264" r:id="rId5"/>
    <p:sldId id="286" r:id="rId6"/>
    <p:sldId id="292" r:id="rId7"/>
    <p:sldId id="291" r:id="rId8"/>
    <p:sldId id="265" r:id="rId9"/>
    <p:sldId id="268" r:id="rId10"/>
    <p:sldId id="287" r:id="rId11"/>
    <p:sldId id="289" r:id="rId12"/>
    <p:sldId id="29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1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file:///C:\Users\&#1050;&#1089;&#1077;&#1085;&#1080;&#1103;\Desktop\&#1055;&#1045;&#1076;.&#1076;&#1077;&#1073;&#1102;&#1090;\&#1092;&#1080;&#1079;&#1084;&#1080;&#1085;&#1091;&#1090;&#1082;&#1072;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2.png"/><Relationship Id="rId5" Type="http://schemas.openxmlformats.org/officeDocument/2006/relationships/hyperlink" Target="4%20&#1091;&#1088;&#1086;&#1082;.%20&#1050;&#1072;&#1087;&#1077;&#1083;&#1100;&#1082;&#1080;%20&#1087;&#1088;&#1099;&#1075;-&#1087;&#1088;&#1099;&#1075;.mp4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hyperlink" Target="5%20&#1091;&#1088;&#1086;&#1082;.%20&#1055;&#1088;&#1077;&#1074;&#1088;&#1072;&#1097;&#1077;&#1085;&#1080;&#1103;%20&#1080;%20&#1082;&#1088;&#1091;&#1075;&#1086;&#1074;&#1086;&#1088;&#1086;&#1090;%20&#1074;&#1086;&#1076;&#1099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Рамка 3"/>
          <p:cNvSpPr/>
          <p:nvPr/>
        </p:nvSpPr>
        <p:spPr>
          <a:xfrm>
            <a:off x="-1" y="0"/>
            <a:ext cx="9143999" cy="6858000"/>
          </a:xfrm>
          <a:prstGeom prst="frame">
            <a:avLst>
              <a:gd name="adj1" fmla="val 1366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69767" y="188640"/>
            <a:ext cx="7404463" cy="4680520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 </a:t>
            </a:r>
            <a:r>
              <a:rPr lang="ru-RU" sz="7200" b="1" dirty="0">
                <a:solidFill>
                  <a:srgbClr val="FF0000"/>
                </a:solidFill>
              </a:rPr>
              <a:t>Урок окружающего мира</a:t>
            </a:r>
          </a:p>
          <a:p>
            <a:pPr algn="ctr"/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666765" y="5102032"/>
            <a:ext cx="932946" cy="3600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10236"/>
            <a:ext cx="2801996" cy="274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67036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Рамка 3"/>
          <p:cNvSpPr/>
          <p:nvPr/>
        </p:nvSpPr>
        <p:spPr>
          <a:xfrm>
            <a:off x="-1" y="0"/>
            <a:ext cx="9143999" cy="6858000"/>
          </a:xfrm>
          <a:prstGeom prst="frame">
            <a:avLst>
              <a:gd name="adj1" fmla="val 1366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16009" y="188640"/>
            <a:ext cx="6192688" cy="936104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Задание №4</a:t>
            </a:r>
          </a:p>
        </p:txBody>
      </p:sp>
      <p:sp>
        <p:nvSpPr>
          <p:cNvPr id="6" name="Овал 5"/>
          <p:cNvSpPr/>
          <p:nvPr/>
        </p:nvSpPr>
        <p:spPr>
          <a:xfrm>
            <a:off x="7666765" y="5102032"/>
            <a:ext cx="932946" cy="3600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10236"/>
            <a:ext cx="2801996" cy="274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~PP3200.WAV">
            <a:hlinkClick r:id="" action="ppaction://media"/>
          </p:cNvPr>
          <p:cNvPicPr>
            <a:picLocks noRot="1" noChangeAspect="1"/>
          </p:cNvPicPr>
          <p:nvPr>
            <a:wavAudioFile r:embed="rId1" name="~PP3200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0" y="1556792"/>
            <a:ext cx="9144000" cy="4752528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rgbClr val="FF0000"/>
                </a:solidFill>
              </a:rPr>
              <a:t>С поверхностей водоёмов и почвы вода в виде пара поднимается вверх. Воздух высоко над землёй всегда холодный. Пар охлаждается там. Образуются облака. Из облаков вода возвращается на землю в виде дождя и снега. Так вода постоянно совершает круговорот.</a:t>
            </a:r>
          </a:p>
        </p:txBody>
      </p:sp>
    </p:spTree>
    <p:extLst>
      <p:ext uri="{BB962C8B-B14F-4D97-AF65-F5344CB8AC3E}">
        <p14:creationId xmlns:p14="http://schemas.microsoft.com/office/powerpoint/2010/main" val="42026796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Рамка 3"/>
          <p:cNvSpPr/>
          <p:nvPr/>
        </p:nvSpPr>
        <p:spPr>
          <a:xfrm>
            <a:off x="-1" y="0"/>
            <a:ext cx="9143999" cy="6858000"/>
          </a:xfrm>
          <a:prstGeom prst="frame">
            <a:avLst>
              <a:gd name="adj1" fmla="val 1366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16009" y="188640"/>
            <a:ext cx="6192688" cy="936104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Домашнее задание </a:t>
            </a:r>
          </a:p>
        </p:txBody>
      </p:sp>
      <p:sp>
        <p:nvSpPr>
          <p:cNvPr id="6" name="Овал 5"/>
          <p:cNvSpPr/>
          <p:nvPr/>
        </p:nvSpPr>
        <p:spPr>
          <a:xfrm>
            <a:off x="7666765" y="5102032"/>
            <a:ext cx="932946" cy="3600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33056"/>
            <a:ext cx="2801996" cy="274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1556792"/>
            <a:ext cx="7988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6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340768"/>
            <a:ext cx="7848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1.Учебник: прочитать текст на с. 55-58, ответить на вопросы раздела «Проверь себя» на стр.58.</a:t>
            </a:r>
          </a:p>
          <a:p>
            <a:endParaRPr lang="ru-RU" sz="3600" b="1" dirty="0"/>
          </a:p>
          <a:p>
            <a:r>
              <a:rPr lang="ru-RU" sz="3600" b="1" dirty="0"/>
              <a:t>2.</a:t>
            </a:r>
            <a:r>
              <a:rPr lang="ru-RU" sz="3600" dirty="0"/>
              <a:t> </a:t>
            </a:r>
            <a:r>
              <a:rPr lang="ru-RU" sz="3600" b="1" dirty="0"/>
              <a:t>Изготовьте из пластилина на дощечке или фанерке модель круговорота воды в природе. Расскажите по этой модели о круговороте воды.</a:t>
            </a:r>
          </a:p>
        </p:txBody>
      </p:sp>
    </p:spTree>
    <p:extLst>
      <p:ext uri="{BB962C8B-B14F-4D97-AF65-F5344CB8AC3E}">
        <p14:creationId xmlns:p14="http://schemas.microsoft.com/office/powerpoint/2010/main" val="651597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Рамка 3"/>
          <p:cNvSpPr/>
          <p:nvPr/>
        </p:nvSpPr>
        <p:spPr>
          <a:xfrm>
            <a:off x="-1" y="0"/>
            <a:ext cx="9143999" cy="6858000"/>
          </a:xfrm>
          <a:prstGeom prst="frame">
            <a:avLst>
              <a:gd name="adj1" fmla="val 1366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1640" y="188640"/>
            <a:ext cx="6192688" cy="936104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Рефлексия </a:t>
            </a:r>
          </a:p>
        </p:txBody>
      </p:sp>
      <p:sp>
        <p:nvSpPr>
          <p:cNvPr id="6" name="Овал 5"/>
          <p:cNvSpPr/>
          <p:nvPr/>
        </p:nvSpPr>
        <p:spPr>
          <a:xfrm>
            <a:off x="7666765" y="5102032"/>
            <a:ext cx="932946" cy="3600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33056"/>
            <a:ext cx="2801996" cy="274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1556792"/>
            <a:ext cx="7988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6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908720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/>
          </a:p>
          <a:p>
            <a:r>
              <a:rPr lang="ru-RU" sz="3600" b="1" dirty="0"/>
              <a:t>              -  я знаю, что такое круговорот</a:t>
            </a:r>
          </a:p>
          <a:p>
            <a:r>
              <a:rPr lang="ru-RU" sz="3600" b="1" dirty="0"/>
              <a:t>     воды в природе и могу рассказать .</a:t>
            </a:r>
          </a:p>
          <a:p>
            <a:endParaRPr lang="ru-RU" sz="3600" b="1" dirty="0"/>
          </a:p>
          <a:p>
            <a:r>
              <a:rPr lang="ru-RU" sz="3600" b="1" dirty="0"/>
              <a:t>               - я знаю, что такое круговорот воды в природе , но мне нужна помощь в рассказе.</a:t>
            </a:r>
          </a:p>
          <a:p>
            <a:r>
              <a:rPr lang="ru-RU" sz="3600" b="1" dirty="0"/>
              <a:t>               - я знаю, что такое круговорот </a:t>
            </a:r>
          </a:p>
          <a:p>
            <a:endParaRPr lang="ru-RU" sz="3600" b="1" dirty="0"/>
          </a:p>
          <a:p>
            <a:r>
              <a:rPr lang="ru-RU" sz="3600" b="1" dirty="0"/>
              <a:t>воды в природе, но не могу рассказать.</a:t>
            </a:r>
          </a:p>
          <a:p>
            <a:endParaRPr lang="ru-RU" sz="3600" b="1" dirty="0"/>
          </a:p>
        </p:txBody>
      </p:sp>
      <p:pic>
        <p:nvPicPr>
          <p:cNvPr id="12" name="Рисунок 11" descr="https://flyclipart.com/thumbs/file-svg-rain-drop-clipart-black-and-white-112029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869160"/>
            <a:ext cx="936104" cy="8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" descr="https://img2.freepng.ru/20180224/ivw/kisspng-water-drop-clip-art-fine-water-droplets-5a912d7285c734.7967496915194637945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Безымянный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196752"/>
            <a:ext cx="910242" cy="1034035"/>
          </a:xfrm>
          <a:prstGeom prst="rect">
            <a:avLst/>
          </a:prstGeom>
        </p:spPr>
      </p:pic>
      <p:pic>
        <p:nvPicPr>
          <p:cNvPr id="17" name="Рисунок 16" descr="Безымянный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2852936"/>
            <a:ext cx="79208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972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Рамка 3"/>
          <p:cNvSpPr/>
          <p:nvPr/>
        </p:nvSpPr>
        <p:spPr>
          <a:xfrm>
            <a:off x="-1" y="0"/>
            <a:ext cx="9143999" cy="6858000"/>
          </a:xfrm>
          <a:prstGeom prst="frame">
            <a:avLst>
              <a:gd name="adj1" fmla="val 1366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69767" y="188640"/>
            <a:ext cx="7404463" cy="720080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 Свойства воды</a:t>
            </a:r>
          </a:p>
        </p:txBody>
      </p:sp>
      <p:sp>
        <p:nvSpPr>
          <p:cNvPr id="6" name="Овал 5"/>
          <p:cNvSpPr/>
          <p:nvPr/>
        </p:nvSpPr>
        <p:spPr>
          <a:xfrm>
            <a:off x="7666765" y="5102032"/>
            <a:ext cx="932946" cy="3600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10236"/>
            <a:ext cx="2801996" cy="274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07704" y="1124744"/>
            <a:ext cx="5201267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Вода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0853" y="2403949"/>
            <a:ext cx="2536971" cy="648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Нет цвета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2420888"/>
            <a:ext cx="2880320" cy="648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Нет запаха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71800" y="5229200"/>
            <a:ext cx="3456384" cy="1008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Нет вкуса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43808" y="3717032"/>
            <a:ext cx="3456384" cy="1008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7030A0"/>
              </a:solidFill>
            </a:endParaRPr>
          </a:p>
          <a:p>
            <a:pPr algn="ctr"/>
            <a:r>
              <a:rPr lang="ru-RU" sz="4000" b="1" dirty="0">
                <a:solidFill>
                  <a:srgbClr val="7030A0"/>
                </a:solidFill>
              </a:rPr>
              <a:t>Прозрачная</a:t>
            </a:r>
          </a:p>
          <a:p>
            <a:pPr algn="ctr"/>
            <a:r>
              <a:rPr lang="ru-RU" sz="4000" b="1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96703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6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Рамка 3"/>
          <p:cNvSpPr/>
          <p:nvPr/>
        </p:nvSpPr>
        <p:spPr>
          <a:xfrm>
            <a:off x="-1" y="0"/>
            <a:ext cx="9143999" cy="6858000"/>
          </a:xfrm>
          <a:prstGeom prst="frame">
            <a:avLst>
              <a:gd name="adj1" fmla="val 1366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16009" y="188640"/>
            <a:ext cx="6192688" cy="936104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Тема урока</a:t>
            </a:r>
          </a:p>
        </p:txBody>
      </p:sp>
      <p:sp>
        <p:nvSpPr>
          <p:cNvPr id="6" name="Овал 5"/>
          <p:cNvSpPr/>
          <p:nvPr/>
        </p:nvSpPr>
        <p:spPr>
          <a:xfrm>
            <a:off x="7666765" y="5102032"/>
            <a:ext cx="932946" cy="3600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10236"/>
            <a:ext cx="2801996" cy="274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141245" y="1844824"/>
            <a:ext cx="6861505" cy="2520280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7030A0"/>
                </a:solidFill>
              </a:rPr>
              <a:t>Круговорот воды</a:t>
            </a:r>
          </a:p>
        </p:txBody>
      </p:sp>
    </p:spTree>
    <p:extLst>
      <p:ext uri="{BB962C8B-B14F-4D97-AF65-F5344CB8AC3E}">
        <p14:creationId xmlns:p14="http://schemas.microsoft.com/office/powerpoint/2010/main" val="24105433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Рамка 3"/>
          <p:cNvSpPr/>
          <p:nvPr/>
        </p:nvSpPr>
        <p:spPr>
          <a:xfrm>
            <a:off x="-1" y="0"/>
            <a:ext cx="9143999" cy="6858000"/>
          </a:xfrm>
          <a:prstGeom prst="frame">
            <a:avLst>
              <a:gd name="adj1" fmla="val 1366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16009" y="188640"/>
            <a:ext cx="6192688" cy="936104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Цель урока</a:t>
            </a:r>
          </a:p>
        </p:txBody>
      </p:sp>
      <p:sp>
        <p:nvSpPr>
          <p:cNvPr id="6" name="Овал 5"/>
          <p:cNvSpPr/>
          <p:nvPr/>
        </p:nvSpPr>
        <p:spPr>
          <a:xfrm>
            <a:off x="7666765" y="5102032"/>
            <a:ext cx="932946" cy="3600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4362" y="1412776"/>
            <a:ext cx="7202014" cy="1584176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7030A0"/>
                </a:solidFill>
              </a:rPr>
              <a:t>Узнать, как происходит…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4362" y="3429000"/>
            <a:ext cx="7202014" cy="1584176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rgbClr val="7030A0"/>
                </a:solidFill>
              </a:rPr>
              <a:t>круговорот воды </a:t>
            </a:r>
          </a:p>
          <a:p>
            <a:r>
              <a:rPr lang="ru-RU" sz="4800" b="1" dirty="0">
                <a:solidFill>
                  <a:srgbClr val="7030A0"/>
                </a:solidFill>
              </a:rPr>
              <a:t>в природе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10236"/>
            <a:ext cx="2801996" cy="274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97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Рамка 3"/>
          <p:cNvSpPr/>
          <p:nvPr/>
        </p:nvSpPr>
        <p:spPr>
          <a:xfrm>
            <a:off x="-1" y="0"/>
            <a:ext cx="9143999" cy="6858000"/>
          </a:xfrm>
          <a:prstGeom prst="frame">
            <a:avLst>
              <a:gd name="adj1" fmla="val 1366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666765" y="5102032"/>
            <a:ext cx="932946" cy="3600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10236"/>
            <a:ext cx="2801996" cy="274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Безымянн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196752"/>
            <a:ext cx="2088232" cy="2532920"/>
          </a:xfrm>
          <a:prstGeom prst="rect">
            <a:avLst/>
          </a:prstGeom>
        </p:spPr>
      </p:pic>
      <p:pic>
        <p:nvPicPr>
          <p:cNvPr id="14" name="Рисунок 13" descr="Безымянный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3068960"/>
            <a:ext cx="2664296" cy="2542499"/>
          </a:xfrm>
          <a:prstGeom prst="rect">
            <a:avLst/>
          </a:prstGeom>
        </p:spPr>
      </p:pic>
      <p:pic>
        <p:nvPicPr>
          <p:cNvPr id="15" name="Рисунок 14" descr="Безымянный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56176" y="1268760"/>
            <a:ext cx="2328970" cy="262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761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Рамка 3"/>
          <p:cNvSpPr/>
          <p:nvPr/>
        </p:nvSpPr>
        <p:spPr>
          <a:xfrm>
            <a:off x="-1" y="0"/>
            <a:ext cx="9143999" cy="6858000"/>
          </a:xfrm>
          <a:prstGeom prst="frame">
            <a:avLst>
              <a:gd name="adj1" fmla="val 1366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666765" y="5102032"/>
            <a:ext cx="932946" cy="3600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10236"/>
            <a:ext cx="2801996" cy="274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Безымянн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76671"/>
            <a:ext cx="8192585" cy="602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761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Рамка 3"/>
          <p:cNvSpPr/>
          <p:nvPr/>
        </p:nvSpPr>
        <p:spPr>
          <a:xfrm>
            <a:off x="-1" y="0"/>
            <a:ext cx="9143999" cy="6858000"/>
          </a:xfrm>
          <a:prstGeom prst="frame">
            <a:avLst>
              <a:gd name="adj1" fmla="val 1366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16009" y="188640"/>
            <a:ext cx="6192688" cy="936104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Состояние воды</a:t>
            </a:r>
          </a:p>
        </p:txBody>
      </p:sp>
      <p:sp>
        <p:nvSpPr>
          <p:cNvPr id="6" name="Овал 5"/>
          <p:cNvSpPr/>
          <p:nvPr/>
        </p:nvSpPr>
        <p:spPr>
          <a:xfrm>
            <a:off x="7666765" y="5102032"/>
            <a:ext cx="932946" cy="3600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4005064"/>
            <a:ext cx="2377478" cy="504056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7030A0"/>
                </a:solidFill>
              </a:rPr>
              <a:t>жидкое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83768" y="5661248"/>
            <a:ext cx="4177678" cy="792088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rgbClr val="7030A0"/>
                </a:solidFill>
              </a:rPr>
              <a:t>газообразное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10236"/>
            <a:ext cx="2801996" cy="274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868144" y="3933056"/>
            <a:ext cx="2943944" cy="504056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7030A0"/>
                </a:solidFill>
              </a:rPr>
              <a:t>твёрдое</a:t>
            </a:r>
          </a:p>
        </p:txBody>
      </p:sp>
      <p:pic>
        <p:nvPicPr>
          <p:cNvPr id="13" name="Рисунок 12" descr="Безымянн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196752"/>
            <a:ext cx="2088232" cy="2532920"/>
          </a:xfrm>
          <a:prstGeom prst="rect">
            <a:avLst/>
          </a:prstGeom>
        </p:spPr>
      </p:pic>
      <p:pic>
        <p:nvPicPr>
          <p:cNvPr id="14" name="Рисунок 13" descr="Безымянный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3068960"/>
            <a:ext cx="2664296" cy="2542499"/>
          </a:xfrm>
          <a:prstGeom prst="rect">
            <a:avLst/>
          </a:prstGeom>
        </p:spPr>
      </p:pic>
      <p:pic>
        <p:nvPicPr>
          <p:cNvPr id="15" name="Рисунок 14" descr="Безымянный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56176" y="1268760"/>
            <a:ext cx="2328970" cy="262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7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Рамка 3"/>
          <p:cNvSpPr/>
          <p:nvPr/>
        </p:nvSpPr>
        <p:spPr>
          <a:xfrm>
            <a:off x="-1" y="0"/>
            <a:ext cx="9143999" cy="6858000"/>
          </a:xfrm>
          <a:prstGeom prst="frame">
            <a:avLst>
              <a:gd name="adj1" fmla="val 1366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16009" y="188640"/>
            <a:ext cx="6192688" cy="936104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>
                <a:solidFill>
                  <a:srgbClr val="FF0000"/>
                </a:solidFill>
                <a:hlinkClick r:id="rId5" action="ppaction://hlinkfile"/>
              </a:rPr>
              <a:t>Физминутка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666765" y="5102032"/>
            <a:ext cx="932946" cy="3600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414" y="4110236"/>
            <a:ext cx="2801996" cy="274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/>
          <p:cNvSpPr/>
          <p:nvPr/>
        </p:nvSpPr>
        <p:spPr>
          <a:xfrm>
            <a:off x="5250502" y="3584476"/>
            <a:ext cx="932946" cy="3600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977" y="2551653"/>
            <a:ext cx="2801996" cy="274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вал 11"/>
          <p:cNvSpPr/>
          <p:nvPr/>
        </p:nvSpPr>
        <p:spPr>
          <a:xfrm>
            <a:off x="2448506" y="2210594"/>
            <a:ext cx="932946" cy="3600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81" y="1196752"/>
            <a:ext cx="2801996" cy="274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~PP1297.WAV">
            <a:hlinkClick r:id="" action="ppaction://media"/>
          </p:cNvPr>
          <p:cNvPicPr>
            <a:picLocks noRot="1" noChangeAspect="1"/>
          </p:cNvPicPr>
          <p:nvPr>
            <a:wavAudioFile r:embed="rId1" name="~PP1297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15" name="физминут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3779912" y="3276600"/>
            <a:ext cx="944488" cy="94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565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33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Рамка 3"/>
          <p:cNvSpPr/>
          <p:nvPr/>
        </p:nvSpPr>
        <p:spPr>
          <a:xfrm>
            <a:off x="-1" y="0"/>
            <a:ext cx="9143999" cy="6858000"/>
          </a:xfrm>
          <a:prstGeom prst="frame">
            <a:avLst>
              <a:gd name="adj1" fmla="val 1366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16009" y="188640"/>
            <a:ext cx="6192688" cy="936104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  <a:hlinkClick r:id="rId4" action="ppaction://hlinkfile"/>
              </a:rPr>
              <a:t>Круговорот воды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666765" y="5102032"/>
            <a:ext cx="932946" cy="3600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10236"/>
            <a:ext cx="2801996" cy="274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~PP3200.WAV">
            <a:hlinkClick r:id="" action="ppaction://media"/>
          </p:cNvPr>
          <p:cNvPicPr>
            <a:picLocks noRot="1" noChangeAspect="1"/>
          </p:cNvPicPr>
          <p:nvPr>
            <a:wavAudioFile r:embed="rId1" name="~PP3200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11" name="Рисунок 10" descr="Безымянный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63688" y="1484784"/>
            <a:ext cx="5477640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796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188</Words>
  <Application>Microsoft Office PowerPoint</Application>
  <PresentationFormat>Экран (4:3)</PresentationFormat>
  <Paragraphs>36</Paragraphs>
  <Slides>12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62</cp:revision>
  <dcterms:created xsi:type="dcterms:W3CDTF">2017-11-20T06:19:09Z</dcterms:created>
  <dcterms:modified xsi:type="dcterms:W3CDTF">2024-01-23T12:35:03Z</dcterms:modified>
</cp:coreProperties>
</file>